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7" r:id="rId12"/>
    <p:sldId id="275" r:id="rId13"/>
    <p:sldId id="276" r:id="rId14"/>
    <p:sldId id="278" r:id="rId15"/>
    <p:sldId id="277" r:id="rId16"/>
    <p:sldId id="279" r:id="rId17"/>
    <p:sldId id="269" r:id="rId18"/>
    <p:sldId id="270" r:id="rId19"/>
    <p:sldId id="272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4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4EC6F-5532-4211-9596-4540CC2A982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75EB8-E1D3-489F-9485-4A8173D78C26}">
      <dgm:prSet phldrT="[Текст]"/>
      <dgm:spPr/>
      <dgm:t>
        <a:bodyPr/>
        <a:lstStyle/>
        <a:p>
          <a:r>
            <a:rPr lang="ru-RU" dirty="0" smtClean="0"/>
            <a:t>Ребенок и другие люди</a:t>
          </a:r>
          <a:endParaRPr lang="ru-RU" dirty="0"/>
        </a:p>
      </dgm:t>
    </dgm:pt>
    <dgm:pt modelId="{479538C7-A7FF-4C77-BFB5-BA02B1B0408F}" type="parTrans" cxnId="{9D8E09DB-EA23-475C-ACCC-D014E3AE848A}">
      <dgm:prSet/>
      <dgm:spPr/>
      <dgm:t>
        <a:bodyPr/>
        <a:lstStyle/>
        <a:p>
          <a:endParaRPr lang="ru-RU"/>
        </a:p>
      </dgm:t>
    </dgm:pt>
    <dgm:pt modelId="{1C9FBB09-25E7-4205-9086-3FDF78827E33}" type="sibTrans" cxnId="{9D8E09DB-EA23-475C-ACCC-D014E3AE848A}">
      <dgm:prSet/>
      <dgm:spPr/>
      <dgm:t>
        <a:bodyPr/>
        <a:lstStyle/>
        <a:p>
          <a:endParaRPr lang="ru-RU"/>
        </a:p>
      </dgm:t>
    </dgm:pt>
    <dgm:pt modelId="{42FA685B-E6C3-4029-AE97-6849D4CE54ED}">
      <dgm:prSet phldrT="[Текст]"/>
      <dgm:spPr/>
      <dgm:t>
        <a:bodyPr/>
        <a:lstStyle/>
        <a:p>
          <a:r>
            <a:rPr lang="ru-RU" dirty="0" smtClean="0"/>
            <a:t>Ребенок и природа</a:t>
          </a:r>
          <a:endParaRPr lang="ru-RU" dirty="0"/>
        </a:p>
      </dgm:t>
    </dgm:pt>
    <dgm:pt modelId="{E5218C74-48EA-44F2-B084-CEBA315F40D2}" type="parTrans" cxnId="{8D81026E-E4EC-49E7-9102-8BCE16B81970}">
      <dgm:prSet/>
      <dgm:spPr/>
      <dgm:t>
        <a:bodyPr/>
        <a:lstStyle/>
        <a:p>
          <a:endParaRPr lang="ru-RU"/>
        </a:p>
      </dgm:t>
    </dgm:pt>
    <dgm:pt modelId="{FFE1C4FA-C8E1-4CDB-A2C4-1BB6A7AC5D47}" type="sibTrans" cxnId="{8D81026E-E4EC-49E7-9102-8BCE16B81970}">
      <dgm:prSet/>
      <dgm:spPr/>
      <dgm:t>
        <a:bodyPr/>
        <a:lstStyle/>
        <a:p>
          <a:endParaRPr lang="ru-RU"/>
        </a:p>
      </dgm:t>
    </dgm:pt>
    <dgm:pt modelId="{72202C9B-E8E5-472C-BB1D-77145B6D5DB1}">
      <dgm:prSet phldrT="[Текст]"/>
      <dgm:spPr/>
      <dgm:t>
        <a:bodyPr/>
        <a:lstStyle/>
        <a:p>
          <a:r>
            <a:rPr lang="ru-RU" dirty="0" smtClean="0"/>
            <a:t>Ребенок дома</a:t>
          </a:r>
          <a:endParaRPr lang="ru-RU" dirty="0"/>
        </a:p>
      </dgm:t>
    </dgm:pt>
    <dgm:pt modelId="{1D6567B4-5D78-463E-8930-66938BED01D6}" type="parTrans" cxnId="{506E5519-9BAB-437C-A0D2-3400773A6694}">
      <dgm:prSet/>
      <dgm:spPr/>
      <dgm:t>
        <a:bodyPr/>
        <a:lstStyle/>
        <a:p>
          <a:endParaRPr lang="ru-RU"/>
        </a:p>
      </dgm:t>
    </dgm:pt>
    <dgm:pt modelId="{B15CE035-D447-4E6B-B7B9-6FE3B51FCDA1}" type="sibTrans" cxnId="{506E5519-9BAB-437C-A0D2-3400773A6694}">
      <dgm:prSet/>
      <dgm:spPr/>
      <dgm:t>
        <a:bodyPr/>
        <a:lstStyle/>
        <a:p>
          <a:endParaRPr lang="ru-RU"/>
        </a:p>
      </dgm:t>
    </dgm:pt>
    <dgm:pt modelId="{C2A2757C-09DD-437E-94D6-D35214A71204}">
      <dgm:prSet phldrT="[Текст]"/>
      <dgm:spPr/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87B2AC85-FF63-4562-97E7-4B6B89126F9D}" type="parTrans" cxnId="{CC645527-F9E1-44D4-9DBF-3F41E11AE846}">
      <dgm:prSet/>
      <dgm:spPr/>
      <dgm:t>
        <a:bodyPr/>
        <a:lstStyle/>
        <a:p>
          <a:endParaRPr lang="ru-RU"/>
        </a:p>
      </dgm:t>
    </dgm:pt>
    <dgm:pt modelId="{A87C5BC4-7236-473C-AF12-A0BAF3BCAF68}" type="sibTrans" cxnId="{CC645527-F9E1-44D4-9DBF-3F41E11AE846}">
      <dgm:prSet/>
      <dgm:spPr/>
      <dgm:t>
        <a:bodyPr/>
        <a:lstStyle/>
        <a:p>
          <a:endParaRPr lang="ru-RU"/>
        </a:p>
      </dgm:t>
    </dgm:pt>
    <dgm:pt modelId="{B204D8C2-ACD8-452F-9EB0-6AA10DD49E06}">
      <dgm:prSet phldrT="[Текст]"/>
      <dgm:spPr/>
      <dgm:t>
        <a:bodyPr/>
        <a:lstStyle/>
        <a:p>
          <a:r>
            <a:rPr lang="ru-RU" dirty="0" smtClean="0"/>
            <a:t>Ребенок на улице</a:t>
          </a:r>
          <a:endParaRPr lang="ru-RU" dirty="0"/>
        </a:p>
      </dgm:t>
    </dgm:pt>
    <dgm:pt modelId="{6B5EB109-2EE9-464A-A5B2-78341851AF73}" type="parTrans" cxnId="{10B188A1-9EE7-40D6-BA7C-0BE2A68F1F73}">
      <dgm:prSet/>
      <dgm:spPr/>
      <dgm:t>
        <a:bodyPr/>
        <a:lstStyle/>
        <a:p>
          <a:endParaRPr lang="ru-RU"/>
        </a:p>
      </dgm:t>
    </dgm:pt>
    <dgm:pt modelId="{6E30D6CA-C94D-4608-9AAC-E8099AC6C441}" type="sibTrans" cxnId="{10B188A1-9EE7-40D6-BA7C-0BE2A68F1F73}">
      <dgm:prSet/>
      <dgm:spPr/>
      <dgm:t>
        <a:bodyPr/>
        <a:lstStyle/>
        <a:p>
          <a:endParaRPr lang="ru-RU"/>
        </a:p>
      </dgm:t>
    </dgm:pt>
    <dgm:pt modelId="{A767DFCB-6946-4242-947F-8DADECA85E83}" type="pres">
      <dgm:prSet presAssocID="{F664EC6F-5532-4211-9596-4540CC2A98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99B38-D9D4-433A-8C7F-06F0552F0A6B}" type="pres">
      <dgm:prSet presAssocID="{6D975EB8-E1D3-489F-9485-4A8173D78C26}" presName="node" presStyleLbl="node1" presStyleIdx="0" presStyleCnt="5" custScaleX="115089" custScaleY="11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0EF4D-B1E2-4066-ADCE-B76606AA42EA}" type="pres">
      <dgm:prSet presAssocID="{1C9FBB09-25E7-4205-9086-3FDF78827E3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6880518-829F-40A8-B527-7B6A3F239762}" type="pres">
      <dgm:prSet presAssocID="{1C9FBB09-25E7-4205-9086-3FDF78827E3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138959A-0E99-4E87-A68C-80246AB6AE1C}" type="pres">
      <dgm:prSet presAssocID="{42FA685B-E6C3-4029-AE97-6849D4CE54ED}" presName="node" presStyleLbl="node1" presStyleIdx="1" presStyleCnt="5" custScaleX="109681" custScaleY="11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4A72F-F6BD-4681-A09F-55E3583F06CA}" type="pres">
      <dgm:prSet presAssocID="{FFE1C4FA-C8E1-4CDB-A2C4-1BB6A7AC5D4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D95973A-01A5-4F2A-BFAF-FABDB05F2745}" type="pres">
      <dgm:prSet presAssocID="{FFE1C4FA-C8E1-4CDB-A2C4-1BB6A7AC5D4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A1541D4-609E-46DA-9049-A45C5A7BBCBA}" type="pres">
      <dgm:prSet presAssocID="{72202C9B-E8E5-472C-BB1D-77145B6D5DB1}" presName="node" presStyleLbl="node1" presStyleIdx="2" presStyleCnt="5" custScaleX="107693" custScaleY="111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03C9A-A608-45B2-8CCE-CA307D0742D0}" type="pres">
      <dgm:prSet presAssocID="{B15CE035-D447-4E6B-B7B9-6FE3B51FCDA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D86B4BB-D3C7-40E6-8261-F6890DABFB6E}" type="pres">
      <dgm:prSet presAssocID="{B15CE035-D447-4E6B-B7B9-6FE3B51FCDA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DED9C84-1990-41D3-A6A8-8CC6F5D30EB9}" type="pres">
      <dgm:prSet presAssocID="{C2A2757C-09DD-437E-94D6-D35214A71204}" presName="node" presStyleLbl="node1" presStyleIdx="3" presStyleCnt="5" custScaleX="111298" custScaleY="10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AB68B-2D47-4F77-B307-B136BBA1403A}" type="pres">
      <dgm:prSet presAssocID="{A87C5BC4-7236-473C-AF12-A0BAF3BCAF6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9A5B0E4-A14C-49C1-B981-1691C1A92D16}" type="pres">
      <dgm:prSet presAssocID="{A87C5BC4-7236-473C-AF12-A0BAF3BCAF6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117F38C-B608-4CA8-AEAA-B9796124D5AA}" type="pres">
      <dgm:prSet presAssocID="{B204D8C2-ACD8-452F-9EB0-6AA10DD49E06}" presName="node" presStyleLbl="node1" presStyleIdx="4" presStyleCnt="5" custScaleX="115139" custScaleY="11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973A6-B19A-4FC2-A7D4-13D81F68E1D5}" type="pres">
      <dgm:prSet presAssocID="{6E30D6CA-C94D-4608-9AAC-E8099AC6C441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47FA777-5309-4CF6-8736-419BEF65129D}" type="pres">
      <dgm:prSet presAssocID="{6E30D6CA-C94D-4608-9AAC-E8099AC6C44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FAB7865-03FE-4180-AA1F-AAAC526011A3}" type="presOf" srcId="{FFE1C4FA-C8E1-4CDB-A2C4-1BB6A7AC5D47}" destId="{2404A72F-F6BD-4681-A09F-55E3583F06CA}" srcOrd="0" destOrd="0" presId="urn:microsoft.com/office/officeart/2005/8/layout/cycle2"/>
    <dgm:cxn modelId="{23AB3308-76DB-4EFE-A20B-E17DCCCA692A}" type="presOf" srcId="{6D975EB8-E1D3-489F-9485-4A8173D78C26}" destId="{05299B38-D9D4-433A-8C7F-06F0552F0A6B}" srcOrd="0" destOrd="0" presId="urn:microsoft.com/office/officeart/2005/8/layout/cycle2"/>
    <dgm:cxn modelId="{54BC0111-B785-446C-A562-29822C3A4E0F}" type="presOf" srcId="{6E30D6CA-C94D-4608-9AAC-E8099AC6C441}" destId="{DF9973A6-B19A-4FC2-A7D4-13D81F68E1D5}" srcOrd="0" destOrd="0" presId="urn:microsoft.com/office/officeart/2005/8/layout/cycle2"/>
    <dgm:cxn modelId="{3594B270-6A39-4981-B32F-1D0B32F2D4B4}" type="presOf" srcId="{FFE1C4FA-C8E1-4CDB-A2C4-1BB6A7AC5D47}" destId="{DD95973A-01A5-4F2A-BFAF-FABDB05F2745}" srcOrd="1" destOrd="0" presId="urn:microsoft.com/office/officeart/2005/8/layout/cycle2"/>
    <dgm:cxn modelId="{8D81026E-E4EC-49E7-9102-8BCE16B81970}" srcId="{F664EC6F-5532-4211-9596-4540CC2A9826}" destId="{42FA685B-E6C3-4029-AE97-6849D4CE54ED}" srcOrd="1" destOrd="0" parTransId="{E5218C74-48EA-44F2-B084-CEBA315F40D2}" sibTransId="{FFE1C4FA-C8E1-4CDB-A2C4-1BB6A7AC5D47}"/>
    <dgm:cxn modelId="{CC645527-F9E1-44D4-9DBF-3F41E11AE846}" srcId="{F664EC6F-5532-4211-9596-4540CC2A9826}" destId="{C2A2757C-09DD-437E-94D6-D35214A71204}" srcOrd="3" destOrd="0" parTransId="{87B2AC85-FF63-4562-97E7-4B6B89126F9D}" sibTransId="{A87C5BC4-7236-473C-AF12-A0BAF3BCAF68}"/>
    <dgm:cxn modelId="{C700222B-F82F-48EB-9DB7-26F98804A989}" type="presOf" srcId="{72202C9B-E8E5-472C-BB1D-77145B6D5DB1}" destId="{6A1541D4-609E-46DA-9049-A45C5A7BBCBA}" srcOrd="0" destOrd="0" presId="urn:microsoft.com/office/officeart/2005/8/layout/cycle2"/>
    <dgm:cxn modelId="{11F3455E-A555-4DB5-9D45-B06E78FFC68E}" type="presOf" srcId="{B15CE035-D447-4E6B-B7B9-6FE3B51FCDA1}" destId="{7A903C9A-A608-45B2-8CCE-CA307D0742D0}" srcOrd="0" destOrd="0" presId="urn:microsoft.com/office/officeart/2005/8/layout/cycle2"/>
    <dgm:cxn modelId="{A8218476-0DA2-426C-A713-8DF0E50D3FF3}" type="presOf" srcId="{42FA685B-E6C3-4029-AE97-6849D4CE54ED}" destId="{0138959A-0E99-4E87-A68C-80246AB6AE1C}" srcOrd="0" destOrd="0" presId="urn:microsoft.com/office/officeart/2005/8/layout/cycle2"/>
    <dgm:cxn modelId="{242647A8-82F6-46F4-9A38-99D64A2672C6}" type="presOf" srcId="{6E30D6CA-C94D-4608-9AAC-E8099AC6C441}" destId="{B47FA777-5309-4CF6-8736-419BEF65129D}" srcOrd="1" destOrd="0" presId="urn:microsoft.com/office/officeart/2005/8/layout/cycle2"/>
    <dgm:cxn modelId="{4DF273F2-2574-46ED-BE6D-756A828272A8}" type="presOf" srcId="{C2A2757C-09DD-437E-94D6-D35214A71204}" destId="{9DED9C84-1990-41D3-A6A8-8CC6F5D30EB9}" srcOrd="0" destOrd="0" presId="urn:microsoft.com/office/officeart/2005/8/layout/cycle2"/>
    <dgm:cxn modelId="{96779944-CB84-4503-AE46-F32FB54C6B4F}" type="presOf" srcId="{A87C5BC4-7236-473C-AF12-A0BAF3BCAF68}" destId="{635AB68B-2D47-4F77-B307-B136BBA1403A}" srcOrd="0" destOrd="0" presId="urn:microsoft.com/office/officeart/2005/8/layout/cycle2"/>
    <dgm:cxn modelId="{3C7C3DB0-2900-4412-A961-15EDD248022B}" type="presOf" srcId="{1C9FBB09-25E7-4205-9086-3FDF78827E33}" destId="{16880518-829F-40A8-B527-7B6A3F239762}" srcOrd="1" destOrd="0" presId="urn:microsoft.com/office/officeart/2005/8/layout/cycle2"/>
    <dgm:cxn modelId="{9D8E09DB-EA23-475C-ACCC-D014E3AE848A}" srcId="{F664EC6F-5532-4211-9596-4540CC2A9826}" destId="{6D975EB8-E1D3-489F-9485-4A8173D78C26}" srcOrd="0" destOrd="0" parTransId="{479538C7-A7FF-4C77-BFB5-BA02B1B0408F}" sibTransId="{1C9FBB09-25E7-4205-9086-3FDF78827E33}"/>
    <dgm:cxn modelId="{1EBC55CE-F719-479E-A73A-A10DF1F1B52C}" type="presOf" srcId="{A87C5BC4-7236-473C-AF12-A0BAF3BCAF68}" destId="{59A5B0E4-A14C-49C1-B981-1691C1A92D16}" srcOrd="1" destOrd="0" presId="urn:microsoft.com/office/officeart/2005/8/layout/cycle2"/>
    <dgm:cxn modelId="{7047D9DD-EE3D-4580-A7A2-5CB7EB7D6F32}" type="presOf" srcId="{1C9FBB09-25E7-4205-9086-3FDF78827E33}" destId="{A400EF4D-B1E2-4066-ADCE-B76606AA42EA}" srcOrd="0" destOrd="0" presId="urn:microsoft.com/office/officeart/2005/8/layout/cycle2"/>
    <dgm:cxn modelId="{D0EC9CFC-9410-48D0-A764-545F5A269FA8}" type="presOf" srcId="{B204D8C2-ACD8-452F-9EB0-6AA10DD49E06}" destId="{6117F38C-B608-4CA8-AEAA-B9796124D5AA}" srcOrd="0" destOrd="0" presId="urn:microsoft.com/office/officeart/2005/8/layout/cycle2"/>
    <dgm:cxn modelId="{FDAD0E16-ED1B-48A1-AC0C-308B7F1238E2}" type="presOf" srcId="{F664EC6F-5532-4211-9596-4540CC2A9826}" destId="{A767DFCB-6946-4242-947F-8DADECA85E83}" srcOrd="0" destOrd="0" presId="urn:microsoft.com/office/officeart/2005/8/layout/cycle2"/>
    <dgm:cxn modelId="{10B188A1-9EE7-40D6-BA7C-0BE2A68F1F73}" srcId="{F664EC6F-5532-4211-9596-4540CC2A9826}" destId="{B204D8C2-ACD8-452F-9EB0-6AA10DD49E06}" srcOrd="4" destOrd="0" parTransId="{6B5EB109-2EE9-464A-A5B2-78341851AF73}" sibTransId="{6E30D6CA-C94D-4608-9AAC-E8099AC6C441}"/>
    <dgm:cxn modelId="{E6AEDC21-C682-45D9-AB59-AAB2265B11AF}" type="presOf" srcId="{B15CE035-D447-4E6B-B7B9-6FE3B51FCDA1}" destId="{ED86B4BB-D3C7-40E6-8261-F6890DABFB6E}" srcOrd="1" destOrd="0" presId="urn:microsoft.com/office/officeart/2005/8/layout/cycle2"/>
    <dgm:cxn modelId="{506E5519-9BAB-437C-A0D2-3400773A6694}" srcId="{F664EC6F-5532-4211-9596-4540CC2A9826}" destId="{72202C9B-E8E5-472C-BB1D-77145B6D5DB1}" srcOrd="2" destOrd="0" parTransId="{1D6567B4-5D78-463E-8930-66938BED01D6}" sibTransId="{B15CE035-D447-4E6B-B7B9-6FE3B51FCDA1}"/>
    <dgm:cxn modelId="{B364D500-90DD-4021-99D5-A019096F2CEF}" type="presParOf" srcId="{A767DFCB-6946-4242-947F-8DADECA85E83}" destId="{05299B38-D9D4-433A-8C7F-06F0552F0A6B}" srcOrd="0" destOrd="0" presId="urn:microsoft.com/office/officeart/2005/8/layout/cycle2"/>
    <dgm:cxn modelId="{305325AE-8855-436D-ADEA-AF6779D7ED63}" type="presParOf" srcId="{A767DFCB-6946-4242-947F-8DADECA85E83}" destId="{A400EF4D-B1E2-4066-ADCE-B76606AA42EA}" srcOrd="1" destOrd="0" presId="urn:microsoft.com/office/officeart/2005/8/layout/cycle2"/>
    <dgm:cxn modelId="{4CD4D4E1-B4E8-4A1E-8927-22A640D1FCC6}" type="presParOf" srcId="{A400EF4D-B1E2-4066-ADCE-B76606AA42EA}" destId="{16880518-829F-40A8-B527-7B6A3F239762}" srcOrd="0" destOrd="0" presId="urn:microsoft.com/office/officeart/2005/8/layout/cycle2"/>
    <dgm:cxn modelId="{2C6BC48E-8A95-4AB0-A01D-6F5A229990A3}" type="presParOf" srcId="{A767DFCB-6946-4242-947F-8DADECA85E83}" destId="{0138959A-0E99-4E87-A68C-80246AB6AE1C}" srcOrd="2" destOrd="0" presId="urn:microsoft.com/office/officeart/2005/8/layout/cycle2"/>
    <dgm:cxn modelId="{DB7D2C89-554C-4D26-827F-A0C5D15D0333}" type="presParOf" srcId="{A767DFCB-6946-4242-947F-8DADECA85E83}" destId="{2404A72F-F6BD-4681-A09F-55E3583F06CA}" srcOrd="3" destOrd="0" presId="urn:microsoft.com/office/officeart/2005/8/layout/cycle2"/>
    <dgm:cxn modelId="{26795057-602E-44B0-AA14-F520F471D933}" type="presParOf" srcId="{2404A72F-F6BD-4681-A09F-55E3583F06CA}" destId="{DD95973A-01A5-4F2A-BFAF-FABDB05F2745}" srcOrd="0" destOrd="0" presId="urn:microsoft.com/office/officeart/2005/8/layout/cycle2"/>
    <dgm:cxn modelId="{F84DABA9-5041-4B4F-A00B-DD64380A51CB}" type="presParOf" srcId="{A767DFCB-6946-4242-947F-8DADECA85E83}" destId="{6A1541D4-609E-46DA-9049-A45C5A7BBCBA}" srcOrd="4" destOrd="0" presId="urn:microsoft.com/office/officeart/2005/8/layout/cycle2"/>
    <dgm:cxn modelId="{9563891D-7DF9-474B-A577-5EE5F78A71F2}" type="presParOf" srcId="{A767DFCB-6946-4242-947F-8DADECA85E83}" destId="{7A903C9A-A608-45B2-8CCE-CA307D0742D0}" srcOrd="5" destOrd="0" presId="urn:microsoft.com/office/officeart/2005/8/layout/cycle2"/>
    <dgm:cxn modelId="{82A6D9E6-3D33-4F4B-AD1C-B41260F6CD59}" type="presParOf" srcId="{7A903C9A-A608-45B2-8CCE-CA307D0742D0}" destId="{ED86B4BB-D3C7-40E6-8261-F6890DABFB6E}" srcOrd="0" destOrd="0" presId="urn:microsoft.com/office/officeart/2005/8/layout/cycle2"/>
    <dgm:cxn modelId="{C9177B7A-F489-4A9E-9679-48C98D9256DD}" type="presParOf" srcId="{A767DFCB-6946-4242-947F-8DADECA85E83}" destId="{9DED9C84-1990-41D3-A6A8-8CC6F5D30EB9}" srcOrd="6" destOrd="0" presId="urn:microsoft.com/office/officeart/2005/8/layout/cycle2"/>
    <dgm:cxn modelId="{B63166C6-2AB6-44D5-AE5F-39C3B9432CFD}" type="presParOf" srcId="{A767DFCB-6946-4242-947F-8DADECA85E83}" destId="{635AB68B-2D47-4F77-B307-B136BBA1403A}" srcOrd="7" destOrd="0" presId="urn:microsoft.com/office/officeart/2005/8/layout/cycle2"/>
    <dgm:cxn modelId="{725F791E-5A97-479A-AB78-5CA369BDFF55}" type="presParOf" srcId="{635AB68B-2D47-4F77-B307-B136BBA1403A}" destId="{59A5B0E4-A14C-49C1-B981-1691C1A92D16}" srcOrd="0" destOrd="0" presId="urn:microsoft.com/office/officeart/2005/8/layout/cycle2"/>
    <dgm:cxn modelId="{EE096470-7DED-46A6-A470-FA0B0CAF3C35}" type="presParOf" srcId="{A767DFCB-6946-4242-947F-8DADECA85E83}" destId="{6117F38C-B608-4CA8-AEAA-B9796124D5AA}" srcOrd="8" destOrd="0" presId="urn:microsoft.com/office/officeart/2005/8/layout/cycle2"/>
    <dgm:cxn modelId="{458B71B2-5A0F-4A73-95D7-FAA6B86E4D82}" type="presParOf" srcId="{A767DFCB-6946-4242-947F-8DADECA85E83}" destId="{DF9973A6-B19A-4FC2-A7D4-13D81F68E1D5}" srcOrd="9" destOrd="0" presId="urn:microsoft.com/office/officeart/2005/8/layout/cycle2"/>
    <dgm:cxn modelId="{77761E79-A44F-4ED7-8292-53110AF476BB}" type="presParOf" srcId="{DF9973A6-B19A-4FC2-A7D4-13D81F68E1D5}" destId="{B47FA777-5309-4CF6-8736-419BEF6512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99B38-D9D4-433A-8C7F-06F0552F0A6B}">
      <dsp:nvSpPr>
        <dsp:cNvPr id="0" name=""/>
        <dsp:cNvSpPr/>
      </dsp:nvSpPr>
      <dsp:spPr>
        <a:xfrm>
          <a:off x="3247724" y="-96489"/>
          <a:ext cx="1828837" cy="1797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Ребенок и другие люди</a:t>
          </a:r>
          <a:endParaRPr lang="ru-RU" sz="2300" kern="1200" dirty="0"/>
        </a:p>
      </dsp:txBody>
      <dsp:txXfrm>
        <a:off x="3515551" y="166733"/>
        <a:ext cx="1293183" cy="1270945"/>
      </dsp:txXfrm>
    </dsp:sp>
    <dsp:sp modelId="{A400EF4D-B1E2-4066-ADCE-B76606AA42EA}">
      <dsp:nvSpPr>
        <dsp:cNvPr id="0" name=""/>
        <dsp:cNvSpPr/>
      </dsp:nvSpPr>
      <dsp:spPr>
        <a:xfrm rot="2160000">
          <a:off x="4973541" y="1238580"/>
          <a:ext cx="316606" cy="53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82611" y="1317927"/>
        <a:ext cx="221624" cy="321784"/>
      </dsp:txXfrm>
    </dsp:sp>
    <dsp:sp modelId="{0138959A-0E99-4E87-A68C-80246AB6AE1C}">
      <dsp:nvSpPr>
        <dsp:cNvPr id="0" name=""/>
        <dsp:cNvSpPr/>
      </dsp:nvSpPr>
      <dsp:spPr>
        <a:xfrm>
          <a:off x="5222645" y="1303509"/>
          <a:ext cx="1742900" cy="1804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Ребенок и природа</a:t>
          </a:r>
          <a:endParaRPr lang="ru-RU" sz="2300" kern="1200" dirty="0"/>
        </a:p>
      </dsp:txBody>
      <dsp:txXfrm>
        <a:off x="5477887" y="1567799"/>
        <a:ext cx="1232416" cy="1276103"/>
      </dsp:txXfrm>
    </dsp:sp>
    <dsp:sp modelId="{2404A72F-F6BD-4681-A09F-55E3583F06CA}">
      <dsp:nvSpPr>
        <dsp:cNvPr id="0" name=""/>
        <dsp:cNvSpPr/>
      </dsp:nvSpPr>
      <dsp:spPr>
        <a:xfrm rot="6480000">
          <a:off x="5564120" y="3073213"/>
          <a:ext cx="322047" cy="53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627355" y="3134532"/>
        <a:ext cx="225433" cy="321784"/>
      </dsp:txXfrm>
    </dsp:sp>
    <dsp:sp modelId="{6A1541D4-609E-46DA-9049-A45C5A7BBCBA}">
      <dsp:nvSpPr>
        <dsp:cNvPr id="0" name=""/>
        <dsp:cNvSpPr/>
      </dsp:nvSpPr>
      <dsp:spPr>
        <a:xfrm>
          <a:off x="4500500" y="3593033"/>
          <a:ext cx="1711309" cy="1767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Ребенок дома</a:t>
          </a:r>
          <a:endParaRPr lang="ru-RU" sz="2300" kern="1200" dirty="0"/>
        </a:p>
      </dsp:txBody>
      <dsp:txXfrm>
        <a:off x="4751115" y="3851940"/>
        <a:ext cx="1210079" cy="1250114"/>
      </dsp:txXfrm>
    </dsp:sp>
    <dsp:sp modelId="{7A903C9A-A608-45B2-8CCE-CA307D0742D0}">
      <dsp:nvSpPr>
        <dsp:cNvPr id="0" name=""/>
        <dsp:cNvSpPr/>
      </dsp:nvSpPr>
      <dsp:spPr>
        <a:xfrm rot="10800000">
          <a:off x="4014446" y="4208843"/>
          <a:ext cx="343478" cy="53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117489" y="4316105"/>
        <a:ext cx="240435" cy="321784"/>
      </dsp:txXfrm>
    </dsp:sp>
    <dsp:sp modelId="{9DED9C84-1990-41D3-A6A8-8CC6F5D30EB9}">
      <dsp:nvSpPr>
        <dsp:cNvPr id="0" name=""/>
        <dsp:cNvSpPr/>
      </dsp:nvSpPr>
      <dsp:spPr>
        <a:xfrm>
          <a:off x="2083832" y="3607764"/>
          <a:ext cx="1768595" cy="1738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Здоровье</a:t>
          </a:r>
          <a:endParaRPr lang="ru-RU" sz="2300" kern="1200" dirty="0"/>
        </a:p>
      </dsp:txBody>
      <dsp:txXfrm>
        <a:off x="2342837" y="3862356"/>
        <a:ext cx="1250585" cy="1229282"/>
      </dsp:txXfrm>
    </dsp:sp>
    <dsp:sp modelId="{635AB68B-2D47-4F77-B307-B136BBA1403A}">
      <dsp:nvSpPr>
        <dsp:cNvPr id="0" name=""/>
        <dsp:cNvSpPr/>
      </dsp:nvSpPr>
      <dsp:spPr>
        <a:xfrm rot="15120000">
          <a:off x="2444407" y="3097658"/>
          <a:ext cx="325354" cy="53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508291" y="3251334"/>
        <a:ext cx="227748" cy="321784"/>
      </dsp:txXfrm>
    </dsp:sp>
    <dsp:sp modelId="{6117F38C-B608-4CA8-AEAA-B9796124D5AA}">
      <dsp:nvSpPr>
        <dsp:cNvPr id="0" name=""/>
        <dsp:cNvSpPr/>
      </dsp:nvSpPr>
      <dsp:spPr>
        <a:xfrm>
          <a:off x="1315373" y="1303509"/>
          <a:ext cx="1829631" cy="1804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Ребенок на улице</a:t>
          </a:r>
          <a:endParaRPr lang="ru-RU" sz="2300" kern="1200" dirty="0"/>
        </a:p>
      </dsp:txBody>
      <dsp:txXfrm>
        <a:off x="1583316" y="1567799"/>
        <a:ext cx="1293745" cy="1276103"/>
      </dsp:txXfrm>
    </dsp:sp>
    <dsp:sp modelId="{DF9973A6-B19A-4FC2-A7D4-13D81F68E1D5}">
      <dsp:nvSpPr>
        <dsp:cNvPr id="0" name=""/>
        <dsp:cNvSpPr/>
      </dsp:nvSpPr>
      <dsp:spPr>
        <a:xfrm rot="19440000">
          <a:off x="3039192" y="1240430"/>
          <a:ext cx="301402" cy="53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047826" y="1374266"/>
        <a:ext cx="210981" cy="32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8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5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7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1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7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7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A905-CC80-4CB7-84EF-C75953F79F8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9442-6F94-417E-B756-AC30C6009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376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Родительское собрание </a:t>
            </a:r>
            <a:b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1 младшей группе:</a:t>
            </a:r>
            <a:b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Безопасность для детишек: </a:t>
            </a:r>
            <a:b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девчонок и мальчишек!»</a:t>
            </a:r>
            <a:endParaRPr lang="ru-RU" sz="40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7668"/>
            <a:ext cx="1872208" cy="197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±ÐµÐ·Ð¾Ð¿Ð°ÑÐ½Ð¾ÑÑÑ Ð´Ð»Ñ Ð´ÐµÑÐµÐ¹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16027"/>
          <a:stretch/>
        </p:blipFill>
        <p:spPr bwMode="auto">
          <a:xfrm>
            <a:off x="6804248" y="2852935"/>
            <a:ext cx="1802254" cy="1974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ÐÐ»Ð¾Ð³ Ð¿ÑÐµÐ¿Ð¾Ð´Ð°Ð²Ð°ÑÐµÐ»Ñ-Ð¾ÑÐ³Ð°Ð½Ð¸Ð·Ð°ÑÐ¾ÑÐ° ÐÐÐ: ÐÐ¾Ð´ÑÐ»ÑÐ½ÑÐ¹ ÐºÑÑÑ Ð´Ð»Ñ Ð¿ÐµÐ´Ð°Ð³Ð¾Ð³Ð¸ÑÐµÑÐºÐ¸Ñ ÑÐ°Ð±Ð¾ÑÐ½Ð¸ÐºÐ¾Ð² Ð¿Ð¾ Ð¾Ð±ÑÑÐµÐ½Ð¸Ñ Ð´ÐµÑÐµÐ¹ Ð½Ð°Ð²ÑÐºÐ°Ð¼ Ð±ÐµÐ·Ð¾Ð¿Ð°ÑÐ½Ð¾Ð³Ð¾ ÑÑÐ°ÑÑÐ¸Ñ Ð² Ð´Ð¾ÑÐ¾Ð¶Ð½Ð¾Ð¼ Ð´Ð²Ð¸Ð¶ÐµÐ½Ð¸Ð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49756"/>
            <a:ext cx="2016224" cy="23652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4102" y="281404"/>
            <a:ext cx="777240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Родительское собрание </a:t>
            </a:r>
            <a:b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1 младшей группе:</a:t>
            </a:r>
            <a:br>
              <a:rPr lang="ru-RU" sz="3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Безопасность для детишек: </a:t>
            </a:r>
            <a:b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девчонок и мальчишек!»</a:t>
            </a:r>
            <a:endParaRPr lang="ru-RU" sz="40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5610638"/>
            <a:ext cx="3960440" cy="842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54928" y="5598922"/>
            <a:ext cx="3375992" cy="98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Воспитатель: Петрова Светлана Ивановна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Высшая категория                                       МАДОУ «Детский сад 48»                             г. Кандалакша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ОПАСНЫЕ МЕСТА В НАШЕЙ КВАРТИРЕ.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C:\Users\Сова\Desktop\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3074" r="1861" b="1855"/>
          <a:stretch/>
        </p:blipFill>
        <p:spPr bwMode="auto">
          <a:xfrm rot="16200000">
            <a:off x="1763688" y="-531440"/>
            <a:ext cx="5688632" cy="85689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3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199" y="130621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00FF"/>
                </a:solidFill>
              </a:rPr>
              <a:t>ОПАСНЫЕ МЕСТА В НАШЕЙ КВАРТИРЕ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Сов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286091" cy="590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00FF"/>
                </a:solidFill>
              </a:rPr>
              <a:t>ОПАСНЫЕ МЕСТА В НАШЕЙ КВАРТИРЕ</a:t>
            </a:r>
            <a:r>
              <a:rPr lang="ru-RU" sz="3600" b="1" i="1" dirty="0">
                <a:solidFill>
                  <a:srgbClr val="0000FF"/>
                </a:solidFill>
              </a:rPr>
              <a:t/>
            </a:r>
            <a:br>
              <a:rPr lang="ru-RU" sz="3600" b="1" i="1" dirty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4098" name="Picture 2" descr="C:\Users\Сова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0033"/>
            <a:ext cx="8289406" cy="58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8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58808" cy="576064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ОПАСНЫЕ МЕСТА В НАШЕЙ КВАРТИРЕ</a:t>
            </a:r>
            <a:endParaRPr lang="ru-RU" sz="3600" i="1" dirty="0"/>
          </a:p>
        </p:txBody>
      </p:sp>
      <p:pic>
        <p:nvPicPr>
          <p:cNvPr id="1026" name="Picture 2" descr="C:\Users\Сов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1" y="779614"/>
            <a:ext cx="8523843" cy="5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7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00FF"/>
                </a:solidFill>
              </a:rPr>
              <a:t>ОПАСНЫЕ МЕСТА В НАШЕЙ КВАРТИРЕ</a:t>
            </a:r>
            <a:endParaRPr lang="ru-RU" sz="3600" dirty="0"/>
          </a:p>
        </p:txBody>
      </p:sp>
      <p:pic>
        <p:nvPicPr>
          <p:cNvPr id="2050" name="Picture 2" descr="C:\Users\Сова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9614"/>
            <a:ext cx="8424936" cy="58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4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i="1" dirty="0">
                <a:solidFill>
                  <a:srgbClr val="0000FF"/>
                </a:solidFill>
                <a:ea typeface="+mn-ea"/>
                <a:cs typeface="+mn-cs"/>
              </a:rPr>
              <a:t>ОПАСНЫЕ МЕСТА В НАШЕЙ КВАРТИРЕ</a:t>
            </a:r>
            <a:br>
              <a:rPr lang="ru-RU" sz="3600" b="1" i="1" dirty="0">
                <a:solidFill>
                  <a:srgbClr val="0000FF"/>
                </a:solidFill>
                <a:ea typeface="+mn-ea"/>
                <a:cs typeface="+mn-cs"/>
              </a:rPr>
            </a:br>
            <a:endParaRPr lang="ru-RU" sz="3600" i="1" dirty="0"/>
          </a:p>
        </p:txBody>
      </p:sp>
      <p:pic>
        <p:nvPicPr>
          <p:cNvPr id="1026" name="Picture 2" descr="C:\Users\Сов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975360"/>
            <a:ext cx="8136904" cy="57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1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00FF"/>
                </a:solidFill>
              </a:rPr>
              <a:t>ОПАСНЫЕ МЕСТА В НАШЕЙ КВАРТИРЕ</a:t>
            </a:r>
            <a:r>
              <a:rPr lang="ru-RU" sz="3600" b="1" i="1" dirty="0">
                <a:solidFill>
                  <a:srgbClr val="0000FF"/>
                </a:solidFill>
              </a:rPr>
              <a:t/>
            </a:r>
            <a:br>
              <a:rPr lang="ru-RU" sz="3600" b="1" i="1" dirty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393406" cy="56886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7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ВРЕМЕНА ГОДА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ÐÐ°ÑÑÐ¸Ð½ÐºÐ¸ Ð¿Ð¾ Ð·Ð°Ð¿ÑÐ¾ÑÑ Ð²ÑÐµÐ¼ÐµÐ½Ð° 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640960" cy="56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НАРОДНАЯ МУДРОСТЬ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ÐÐ°ÑÑÐ¸Ð½ÐºÐ¸ Ð¿Ð¾ Ð·Ð°Ð¿ÑÐ¾ÑÑ Ð½Ð°ÑÐ¾Ð´Ð½Ð°Ñ Ð¼ÑÐ´Ñ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68256" cy="50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ПОСЛОВИЦЫ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Сидя на колесе, думай, что будет под колесом.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верь чужим речам, верь своим очам.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Гляди под ноги: ничего не найдешь, так хоть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ноги не  зашибешь.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Обожжешься на молоке, станешь дуть и на воду.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7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0"/>
          </a:xfrm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1.   </a:t>
            </a:r>
            <a:r>
              <a:rPr lang="ru-RU" sz="2800" b="1" i="1" dirty="0" smtClean="0"/>
              <a:t>Опасность</a:t>
            </a:r>
            <a:r>
              <a:rPr lang="ru-RU" sz="2800" dirty="0" smtClean="0"/>
              <a:t> - явление, способное нанести вред (ущерб) жизненно важным интересам человека.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  </a:t>
            </a:r>
            <a:r>
              <a:rPr lang="ru-RU" sz="2800" b="1" i="1" dirty="0" smtClean="0"/>
              <a:t>Опасность</a:t>
            </a:r>
            <a:r>
              <a:rPr lang="ru-RU" sz="2800" dirty="0" smtClean="0"/>
              <a:t> – явления, процессы, свойства предметов, способные в определённых условиях причинить ущерб здоровью человека.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  </a:t>
            </a:r>
            <a:r>
              <a:rPr lang="ru-RU" sz="2800" b="1" i="1" dirty="0" smtClean="0"/>
              <a:t>Опасный</a:t>
            </a:r>
            <a:r>
              <a:rPr lang="ru-RU" sz="2800" dirty="0" smtClean="0"/>
              <a:t> – «содержащий в себе возможность бедствия, несчастья», «способный причинить кому-либо зло, вред»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ru-RU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Правила безопасного поведения</a:t>
            </a:r>
            <a:r>
              <a:rPr lang="ru-RU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онимать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опасность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редвидеть опасность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возможности избегать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её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необходимости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действовать</a:t>
            </a:r>
            <a:r>
              <a:rPr lang="ru-RU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3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3877"/>
            <a:ext cx="807541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94722"/>
          </a:xfrm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1. </a:t>
            </a:r>
            <a:r>
              <a:rPr lang="ru-RU" sz="2000" b="1" i="1" dirty="0" smtClean="0"/>
              <a:t> </a:t>
            </a:r>
            <a:r>
              <a:rPr lang="ru-RU" sz="2800" b="1" i="1" dirty="0" smtClean="0"/>
              <a:t>Безопасность </a:t>
            </a:r>
            <a:r>
              <a:rPr lang="ru-RU" sz="2800" dirty="0" smtClean="0"/>
              <a:t>- это состояние деятельности, при которой с определенной вероятностью исключаются потенциальные опасности, влияющее на здоровье человека.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2.</a:t>
            </a:r>
            <a:r>
              <a:rPr lang="ru-RU" sz="2800" dirty="0"/>
              <a:t> </a:t>
            </a:r>
            <a:r>
              <a:rPr lang="ru-RU" sz="2800" b="1" i="1" dirty="0" smtClean="0"/>
              <a:t>Безопасность</a:t>
            </a:r>
            <a:r>
              <a:rPr lang="ru-RU" sz="2800" dirty="0" smtClean="0"/>
              <a:t> – положение, при котором не угрожает опасность кому-нибудь, чему-нибудь.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 </a:t>
            </a:r>
            <a:r>
              <a:rPr lang="ru-RU" sz="2800" b="1" i="1" dirty="0" smtClean="0"/>
              <a:t>Безопасность</a:t>
            </a:r>
            <a:r>
              <a:rPr lang="ru-RU" sz="2800" dirty="0" smtClean="0"/>
              <a:t> – это состояние отсутствия различного рода опасностей и угроз, способных нанести неприемлемый вред (ущерб) жизненно важным интересам человека.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6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ru-RU" sz="2800" b="1" i="1" dirty="0" smtClean="0"/>
              <a:t>Опасность</a:t>
            </a:r>
            <a:r>
              <a:rPr lang="ru-RU" sz="2800" dirty="0" smtClean="0"/>
              <a:t> – </a:t>
            </a:r>
            <a:r>
              <a:rPr lang="ru-RU" sz="2800" i="1" dirty="0" smtClean="0"/>
              <a:t>явления, процессы, свойства предметов, способные в определённых условиях причинить ущерб здоровью человека.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Безопасность</a:t>
            </a:r>
            <a:r>
              <a:rPr lang="ru-RU" sz="2800" dirty="0" smtClean="0"/>
              <a:t> - </a:t>
            </a:r>
            <a:r>
              <a:rPr lang="ru-RU" sz="2800" i="1" dirty="0" smtClean="0"/>
              <a:t>это состояние деятельности, при которой с определенной вероятностью исключаются потенциальные опасности, влияющее на здоровье человека.</a:t>
            </a:r>
            <a:br>
              <a:rPr lang="ru-RU" sz="2800" i="1" dirty="0" smtClean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959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038475"/>
            <a:ext cx="5340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1252258"/>
              </p:ext>
            </p:extLst>
          </p:nvPr>
        </p:nvGraphicFramePr>
        <p:xfrm>
          <a:off x="431540" y="1124744"/>
          <a:ext cx="8280920" cy="526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Формирование основ безопасного поведения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Сова\Desktop\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/>
          <a:stretch/>
        </p:blipFill>
        <p:spPr bwMode="auto">
          <a:xfrm>
            <a:off x="6156176" y="286568"/>
            <a:ext cx="2415877" cy="30962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Сова\Desktop\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6489"/>
          <a:stretch/>
        </p:blipFill>
        <p:spPr bwMode="auto">
          <a:xfrm>
            <a:off x="6156176" y="3585974"/>
            <a:ext cx="2415877" cy="31280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ÐÐ°ÑÑÐ¸Ð½ÐºÐ¸ Ð¿Ð¾ Ð·Ð°Ð¿ÑÐ¾ÑÑ ÑÐ¼Ð°Ð¹Ð»Ð¸Ðº Ð³ÑÐ¾Ð·Ð¸Ñ Ð¿Ð°Ð»ÑÑÐµÐ¼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24" y="4147544"/>
            <a:ext cx="2304256" cy="20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ова\Desktop\gfV1979JsG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500"/>
            <a:ext cx="2376264" cy="31704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ова\Desktop\zMt6ICAUAU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083"/>
            <a:ext cx="2304256" cy="307077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ва\Desktop\qwgzarpTy6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0" y="3604527"/>
            <a:ext cx="2328224" cy="300447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237626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КУБИКИ БЕЗОПАСНОСТИ</a:t>
            </a:r>
            <a:endParaRPr lang="ru-RU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ÐÐ°ÑÑÐ¸Ð½ÐºÐ¸ Ð¿Ð¾ Ð·Ð°Ð¿ÑÐ¾ÑÑ ÐºÑÐ±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143356" cy="34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6642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СКАЗКА  - ЛОЖЬ, ДА В НЕЙ НАМЕК, ДОБРЫМ МОЛОДЦАМ УРОК.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ÐÐ°ÑÑÐ¸Ð½ÐºÐ¸ Ð¿Ð¾ Ð·Ð°Ð¿ÑÐ¾ÑÑ ÐºÐ°ÑÑÐ¸Ð½ÐºÐ¸ Ð¸Ð· ÑÐºÐ°Ð·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776466" cy="35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2674640" cy="396044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ОПАСНЫЕ МЕСТА В НАШЕЙ КВАРТИРЕ</a:t>
            </a:r>
            <a:endParaRPr lang="ru-RU" sz="2000" i="1" dirty="0"/>
          </a:p>
        </p:txBody>
      </p:sp>
      <p:pic>
        <p:nvPicPr>
          <p:cNvPr id="2051" name="Picture 3" descr="C:\Users\Сова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326"/>
            <a:ext cx="4536504" cy="64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160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Родительское собрание  в 1 младшей группе: «Безопасность для детишек:  для девчонок и мальчишек!»</vt:lpstr>
      <vt:lpstr>1.   Опасность - явление, способное нанести вред (ущерб) жизненно важным интересам человека.  2.   Опасность – явления, процессы, свойства предметов, способные в определённых условиях причинить ущерб здоровью человека.  3.   Опасный – «содержащий в себе возможность бедствия, несчастья», «способный причинить кому-либо зло, вред» </vt:lpstr>
      <vt:lpstr>1.  Безопасность - это состояние деятельности, при которой с определенной вероятностью исключаются потенциальные опасности, влияющее на здоровье человека.    2. Безопасность – положение, при котором не угрожает опасность кому-нибудь, чему-нибудь.  3.  Безопасность – это состояние отсутствия различного рода опасностей и угроз, способных нанести неприемлемый вред (ущерб) жизненно важным интересам человека. </vt:lpstr>
      <vt:lpstr>Опасность – явления, процессы, свойства предметов, способные в определённых условиях причинить ущерб здоровью человека.   Безопасность - это состояние деятельности, при которой с определенной вероятностью исключаются потенциальные опасности, влияющее на здоровье человека. </vt:lpstr>
      <vt:lpstr>Презентация PowerPoint</vt:lpstr>
      <vt:lpstr>Презентация PowerPoint</vt:lpstr>
      <vt:lpstr>КУБИКИ БЕЗОПАСНОСТИ</vt:lpstr>
      <vt:lpstr>СКАЗКА  - ЛОЖЬ, ДА В НЕЙ НАМЕК, ДОБРЫМ МОЛОДЦАМ УРОК.</vt:lpstr>
      <vt:lpstr>ОПАСНЫЕ МЕСТА В НАШЕЙ КВАРТИРЕ</vt:lpstr>
      <vt:lpstr>ОПАСНЫЕ МЕСТА В НАШЕЙ КВАРТИРЕ.</vt:lpstr>
      <vt:lpstr>Презентация PowerPoint</vt:lpstr>
      <vt:lpstr>ОПАСНЫЕ МЕСТА В НАШЕЙ КВАРТИРЕ </vt:lpstr>
      <vt:lpstr>ОПАСНЫЕ МЕСТА В НАШЕЙ КВАРТИРЕ</vt:lpstr>
      <vt:lpstr>ОПАСНЫЕ МЕСТА В НАШЕЙ КВАРТИРЕ</vt:lpstr>
      <vt:lpstr>ОПАСНЫЕ МЕСТА В НАШЕЙ КВАРТИРЕ </vt:lpstr>
      <vt:lpstr>ОПАСНЫЕ МЕСТА В НАШЕЙ КВАРТИРЕ </vt:lpstr>
      <vt:lpstr>ВРЕМЕНА ГОДА</vt:lpstr>
      <vt:lpstr>НАРОДНАЯ МУДРОСТЬ</vt:lpstr>
      <vt:lpstr>                                                         ПОСЛОВИЦЫ   1. Сидя на колесе, думай, что будет под колесом.  2. Не верь чужим речам, верь своим очам.  3. Гляди под ноги: ничего не найдешь, так хоть      ноги не  зашибешь.  4. Обожжешься на молоке, станешь дуть и на воду.    </vt:lpstr>
      <vt:lpstr>Правила безопасного поведения:  Понимать опасность Предвидеть опасность По возможности избегать её По необходимости действовать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для детишек:  для девчонок и мальчишек!</dc:title>
  <dc:creator>Сова</dc:creator>
  <cp:lastModifiedBy>Сова</cp:lastModifiedBy>
  <cp:revision>33</cp:revision>
  <dcterms:created xsi:type="dcterms:W3CDTF">2019-03-03T19:47:48Z</dcterms:created>
  <dcterms:modified xsi:type="dcterms:W3CDTF">2025-06-11T19:02:44Z</dcterms:modified>
</cp:coreProperties>
</file>